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0" r:id="rId4"/>
    <p:sldId id="261" r:id="rId5"/>
    <p:sldId id="262" r:id="rId6"/>
    <p:sldId id="264" r:id="rId7"/>
    <p:sldId id="268" r:id="rId8"/>
    <p:sldId id="269" r:id="rId9"/>
    <p:sldId id="265" r:id="rId10"/>
    <p:sldId id="270" r:id="rId11"/>
    <p:sldId id="266" r:id="rId12"/>
    <p:sldId id="283" r:id="rId13"/>
    <p:sldId id="278" r:id="rId14"/>
    <p:sldId id="279" r:id="rId15"/>
    <p:sldId id="302" r:id="rId16"/>
    <p:sldId id="267" r:id="rId17"/>
    <p:sldId id="304" r:id="rId18"/>
    <p:sldId id="305" r:id="rId19"/>
    <p:sldId id="306" r:id="rId20"/>
    <p:sldId id="307" r:id="rId21"/>
    <p:sldId id="308" r:id="rId22"/>
    <p:sldId id="271" r:id="rId23"/>
    <p:sldId id="257" r:id="rId24"/>
    <p:sldId id="310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6"/>
    <p:restoredTop sz="94737"/>
  </p:normalViewPr>
  <p:slideViewPr>
    <p:cSldViewPr snapToGrid="0" snapToObjects="1">
      <p:cViewPr varScale="1">
        <p:scale>
          <a:sx n="96" d="100"/>
          <a:sy n="96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79D08-2C06-DD4C-A207-93A96D5BF166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49B1B-8280-5340-B911-F9F47990D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7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7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5076-2D1A-DF40-BBAE-86BBE5A35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7937-F60E-2043-9319-A67F021CA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8362-B61B-0C4E-AD15-394F0A34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6970-9B10-984B-85C1-CC677440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44FB-12A9-4F42-A81E-DE919ADB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6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90E1-1473-3240-8BC3-2B9C81F4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24EF9-AF31-1C43-BA56-C4477C43E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60A9F-A2B9-2F47-A4BD-FDE933E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88E7D-1A7F-CD4D-AA99-EEC744CF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13CC-572A-4F47-BC65-58BEE3E3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E215F-DAF2-E547-A3A0-48332DA7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4BDD6-5CD5-9F46-BD7C-F3CE5E10D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51AC4-87F7-9845-BA75-14B5B728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3FBD4-169A-854A-ADA7-01D03280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D290-BDDE-9B41-90BA-C59C184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2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472-7901-BA4B-B23E-ECA0BB8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5AF6-7968-FB4D-8204-37B0F23A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1680-6C21-B54A-8F94-F9BE6089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2A62-BAF1-504C-B832-B88FC49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B557-1AD0-CA43-986C-2008AF25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9FEC-652A-0147-834A-1D2F50E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E12FC-4DFF-8D42-A027-195204EFE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D12-967C-5744-A98E-AF699C09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4A33A-9310-0B43-9951-5BFFE46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7B791-6FFA-194F-9081-B5B64EA5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AFF-EB21-CF4B-BF9B-AE97443A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0765-2980-844D-B5F6-23BB5AB00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4A3FB-1A97-5D44-A528-9CC55FE61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8AE5F-6DF2-F24A-805C-B4012702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04389-4EFD-A741-85DE-1D4C5D16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CC914-A2DB-224F-A92D-14E5BB9A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3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5B0B-EBD9-EA4B-9486-56238A4C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E0EF-CB49-2D47-AB28-D62015047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858E-7695-B846-9F8A-98731024D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2C67D-7981-D143-BAAA-CCFEEBF8E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C021A-4779-2249-B266-416ACC245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3E186-057E-6340-97C0-A6FA9FE1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83B37E-6BA3-194F-A45F-52398465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90748-16B2-DB4E-A208-CADB2921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1135-E5E0-B84E-8F82-D88C029D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067DE-D737-1746-BA02-77AA90C5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E9A43-BD3B-264B-A85B-8D734906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08CED-5865-BD4E-8ED1-EF40FD7D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A0C8E-581C-8F4B-8A2F-97CD79EE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1F315-DB11-C943-A024-07AF9E66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5704-CEE4-1840-90B5-405CC91C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6081-5B73-734C-8A17-2E1C64C6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EA5E-DFA2-A54C-A0DD-8B77E5882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BF6C4-E12E-4B44-AE20-A209C562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00574-1418-514B-BCA5-7C942C18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2BD7-A5BF-834B-9237-38C1E735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83317-20CE-5F4A-B167-4BD42A23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3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5564-8725-0B4A-B769-C04686D0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46C9B-8DF0-DF44-9294-7DC61CEC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12DD3-FA55-6B49-8F02-AAF54B0D5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E3C13-CD04-1649-A65F-5D8DF881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734F-186B-A745-BC1A-D747D9EB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17BD7-56AC-9B49-BAE0-FE09FD0D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F5D24-A86B-014D-A8AB-73C837C6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5DBDC-B3E8-2B46-962C-CF1281A35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AD20-BEAA-3647-BB62-595FD2CD4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B8D2-7427-2A4A-BDE3-0BEFFF930043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FA8D-A87A-D74F-BD5C-1F370CFFB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81DAA-7723-B341-A088-97596D402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OM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2E100D-315C-3F40-8456-862F157B6D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59" y="2191603"/>
            <a:ext cx="4666397" cy="4666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06982-7E94-6C4D-A0F6-B22158F18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6327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climate models BUG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203C2-924F-D845-BA83-162C42886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51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Nick Smith</a:t>
            </a:r>
          </a:p>
          <a:p>
            <a:r>
              <a:rPr lang="en-US" dirty="0">
                <a:solidFill>
                  <a:schemeClr val="bg1"/>
                </a:solidFill>
              </a:rPr>
              <a:t>BUGS</a:t>
            </a:r>
          </a:p>
          <a:p>
            <a:r>
              <a:rPr lang="en-US" dirty="0">
                <a:solidFill>
                  <a:schemeClr val="bg1"/>
                </a:solidFill>
              </a:rPr>
              <a:t>March 30, 2019</a:t>
            </a:r>
          </a:p>
        </p:txBody>
      </p:sp>
    </p:spTree>
    <p:extLst>
      <p:ext uri="{BB962C8B-B14F-4D97-AF65-F5344CB8AC3E}">
        <p14:creationId xmlns:p14="http://schemas.microsoft.com/office/powerpoint/2010/main" val="69194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865B3-B567-8F4A-BB16-46DB0C44E0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05" y="2223260"/>
            <a:ext cx="3491217" cy="3678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1D0C6-5DD5-3A47-AAEB-DD90CFF208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5393" y="2339927"/>
            <a:ext cx="3678071" cy="3678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48B977-CB66-FF4F-86A1-AA17A27B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936" y="2743200"/>
            <a:ext cx="4307291" cy="28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C5FA3-85EB-E04C-A111-758773F7CD13}"/>
              </a:ext>
            </a:extLst>
          </p:cNvPr>
          <p:cNvSpPr txBox="1"/>
          <p:nvPr/>
        </p:nvSpPr>
        <p:spPr>
          <a:xfrm>
            <a:off x="475073" y="709683"/>
            <a:ext cx="3014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Photosynthesis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120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34729-BC25-2A42-8131-CCEE2D2462DF}"/>
              </a:ext>
            </a:extLst>
          </p:cNvPr>
          <p:cNvSpPr txBox="1"/>
          <p:nvPr/>
        </p:nvSpPr>
        <p:spPr>
          <a:xfrm>
            <a:off x="4214221" y="432684"/>
            <a:ext cx="2801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Soil microbial </a:t>
            </a:r>
          </a:p>
          <a:p>
            <a:pPr algn="ctr"/>
            <a:r>
              <a:rPr lang="en-US" sz="3600" u="sng" dirty="0">
                <a:solidFill>
                  <a:schemeClr val="bg1"/>
                </a:solidFill>
              </a:rPr>
              <a:t>respiration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60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39F5-1252-E547-B4BB-2E5F622EE86C}"/>
              </a:ext>
            </a:extLst>
          </p:cNvPr>
          <p:cNvSpPr txBox="1"/>
          <p:nvPr/>
        </p:nvSpPr>
        <p:spPr>
          <a:xfrm>
            <a:off x="8081397" y="709683"/>
            <a:ext cx="3586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Fossil fuel burning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&lt;10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1F0FC-F1DC-EF4A-95B6-05AB1311011F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90780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missing from ESMs</a:t>
            </a:r>
          </a:p>
        </p:txBody>
      </p:sp>
    </p:spTree>
    <p:extLst>
      <p:ext uri="{BB962C8B-B14F-4D97-AF65-F5344CB8AC3E}">
        <p14:creationId xmlns:p14="http://schemas.microsoft.com/office/powerpoint/2010/main" val="97898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1980’s: plant models are developed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70" y="3905480"/>
            <a:ext cx="1814630" cy="2721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10" y="3905480"/>
            <a:ext cx="1979424" cy="271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890" y="3894485"/>
            <a:ext cx="2721945" cy="272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60" y="1873180"/>
            <a:ext cx="7302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90’s to 2000’s: spinach world!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04" y="2268370"/>
            <a:ext cx="5384610" cy="3589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352" y="2312915"/>
            <a:ext cx="3500651" cy="35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1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2000’s: 5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10 plant “types”</a:t>
            </a:r>
          </a:p>
        </p:txBody>
      </p:sp>
      <p:sp>
        <p:nvSpPr>
          <p:cNvPr id="4" name="Oval 3"/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Moon 4"/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riangle 7"/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Arc 40"/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Arc 41"/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Arc 42"/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Broadleaf tree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Deciduous tree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Needleleaf</a:t>
            </a:r>
            <a:r>
              <a:rPr lang="en-US" sz="2000" dirty="0">
                <a:solidFill>
                  <a:schemeClr val="bg1"/>
                </a:solidFill>
              </a:rPr>
              <a:t> tree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Shrub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Grass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6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2010’s: “Smart” plants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64" y="3353400"/>
            <a:ext cx="9628231" cy="31565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With time, plants will acclimate to environmental perturbations, such as elevated temperature and CO</a:t>
            </a:r>
            <a:r>
              <a:rPr lang="en-US" sz="3600" baseline="-2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6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missing from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…which may or may not matter</a:t>
            </a:r>
          </a:p>
        </p:txBody>
      </p:sp>
    </p:spTree>
    <p:extLst>
      <p:ext uri="{BB962C8B-B14F-4D97-AF65-F5344CB8AC3E}">
        <p14:creationId xmlns:p14="http://schemas.microsoft.com/office/powerpoint/2010/main" val="408079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Acclimation reduces plant sensitivity to climate, which increases future evaporative cooling.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1033936" y="3016251"/>
            <a:ext cx="5965367" cy="3609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409" y="5556137"/>
            <a:ext cx="4753591" cy="13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B76A-00D8-EF41-9BCD-1C699138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Biology in ESMs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9440-41EB-4641-81EB-60AD1660F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Plant “types”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Photosynthesis, respiration, transpiration, nutrient cycling</a:t>
            </a:r>
          </a:p>
          <a:p>
            <a:r>
              <a:rPr lang="en-US" sz="3600" dirty="0">
                <a:solidFill>
                  <a:schemeClr val="bg1"/>
                </a:solidFill>
              </a:rPr>
              <a:t>“Living” soils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Respiration, nutrient cycling</a:t>
            </a:r>
          </a:p>
          <a:p>
            <a:r>
              <a:rPr lang="en-US" sz="3600" dirty="0">
                <a:solidFill>
                  <a:schemeClr val="bg1"/>
                </a:solidFill>
              </a:rPr>
              <a:t>Humans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Not really doing any biology directly; mostly just burning fossil fuels and changing land use</a:t>
            </a:r>
          </a:p>
        </p:txBody>
      </p:sp>
    </p:spTree>
    <p:extLst>
      <p:ext uri="{BB962C8B-B14F-4D97-AF65-F5344CB8AC3E}">
        <p14:creationId xmlns:p14="http://schemas.microsoft.com/office/powerpoint/2010/main" val="266488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B76A-00D8-EF41-9BCD-1C699138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Biology missing from ESMs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9440-41EB-4641-81EB-60AD1660F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Individual species</a:t>
            </a:r>
          </a:p>
          <a:p>
            <a:r>
              <a:rPr lang="en-US" sz="4000" dirty="0">
                <a:solidFill>
                  <a:schemeClr val="bg1"/>
                </a:solidFill>
              </a:rPr>
              <a:t>Animals, bacteria, fungi</a:t>
            </a:r>
          </a:p>
          <a:p>
            <a:r>
              <a:rPr lang="en-US" sz="4000" dirty="0">
                <a:solidFill>
                  <a:schemeClr val="bg1"/>
                </a:solidFill>
              </a:rPr>
              <a:t>Reproduction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710A3-1BE4-864A-9ADD-8A89AD66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668" y="1690688"/>
            <a:ext cx="4685335" cy="46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4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57B1-0B28-9743-8AB5-458B5719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world is projected to war 4°C by 2100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B373-D7A4-954E-84F1-9835FC84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438" y="1753816"/>
            <a:ext cx="8181123" cy="473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4225-B727-7640-9B77-3C7E8190FAA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54854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C62-B26D-F942-BC1B-1D180A32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Which leads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1197-338B-0546-BDAE-7D120898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</a:rPr>
              <a:t>Models should this important process that I measured!</a:t>
            </a:r>
          </a:p>
        </p:txBody>
      </p:sp>
    </p:spTree>
    <p:extLst>
      <p:ext uri="{BB962C8B-B14F-4D97-AF65-F5344CB8AC3E}">
        <p14:creationId xmlns:p14="http://schemas.microsoft.com/office/powerpoint/2010/main" val="261984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2547E-3CAE-584E-AEAD-FDACCAF4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7" y="1184135"/>
            <a:ext cx="8837859" cy="41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4C53-E1A5-0243-B2CD-08215C2E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I’m convinced, what do I need to know to get my Biology in an ESM?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6DF2C-E086-9A42-B743-30D569B83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C9D92-CF66-1B4C-AF6B-7ED010917D1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climate models BUG biologists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BDD650-1FB7-F84D-B09F-D475FF18DCE1}"/>
              </a:ext>
            </a:extLst>
          </p:cNvPr>
          <p:cNvSpPr txBox="1">
            <a:spLocks/>
          </p:cNvSpPr>
          <p:nvPr/>
        </p:nvSpPr>
        <p:spPr>
          <a:xfrm>
            <a:off x="1524000" y="4039736"/>
            <a:ext cx="9144000" cy="1218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Nick Smith</a:t>
            </a:r>
          </a:p>
          <a:p>
            <a:r>
              <a:rPr lang="en-US"/>
              <a:t>BUGS, March 30,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821DC-4486-D647-BF36-4D6EC59A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2" y="142602"/>
            <a:ext cx="115443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A2570-FA94-5449-865C-EA3FF015B446}"/>
              </a:ext>
            </a:extLst>
          </p:cNvPr>
          <p:cNvSpPr txBox="1"/>
          <p:nvPr/>
        </p:nvSpPr>
        <p:spPr>
          <a:xfrm>
            <a:off x="8966383" y="6355109"/>
            <a:ext cx="286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https://github.com/ESCOMP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686F-AF53-6B4D-94AB-E6D8BECD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word of caution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(alternatively: why biologists BUG climate modelers)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6E68-96F0-1E49-8DC4-95C76D117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28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A4B05-7C01-894C-8ECC-4F28C2B9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8" y="224459"/>
            <a:ext cx="7975600" cy="468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D00D-11F5-6945-AAD6-B112B1B53DBF}"/>
              </a:ext>
            </a:extLst>
          </p:cNvPr>
          <p:cNvSpPr txBox="1"/>
          <p:nvPr/>
        </p:nvSpPr>
        <p:spPr>
          <a:xfrm>
            <a:off x="3341965" y="5340626"/>
            <a:ext cx="5481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CESM &gt; 1.5 million lines of code</a:t>
            </a:r>
          </a:p>
        </p:txBody>
      </p:sp>
    </p:spTree>
    <p:extLst>
      <p:ext uri="{BB962C8B-B14F-4D97-AF65-F5344CB8AC3E}">
        <p14:creationId xmlns:p14="http://schemas.microsoft.com/office/powerpoint/2010/main" val="279790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57B1-0B28-9743-8AB5-458B5719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Says who?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B373-D7A4-954E-84F1-9835FC84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438" y="1753816"/>
            <a:ext cx="8181123" cy="473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4225-B727-7640-9B77-3C7E8190FAA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29391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Kaitlin </a:t>
            </a:r>
            <a:r>
              <a:rPr lang="en-US" dirty="0" err="1">
                <a:solidFill>
                  <a:schemeClr val="bg1"/>
                </a:solidFill>
              </a:rPr>
              <a:t>Naughten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9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110-0309-D046-BC99-02A8AB61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75AD-CCBC-F14A-A352-2DB0B83FD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</p:txBody>
      </p:sp>
    </p:spTree>
    <p:extLst>
      <p:ext uri="{BB962C8B-B14F-4D97-AF65-F5344CB8AC3E}">
        <p14:creationId xmlns:p14="http://schemas.microsoft.com/office/powerpoint/2010/main" val="403764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954" y="967356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Kaitlin </a:t>
            </a:r>
            <a:r>
              <a:rPr lang="en-US" dirty="0" err="1">
                <a:solidFill>
                  <a:schemeClr val="bg1"/>
                </a:solidFill>
              </a:rPr>
              <a:t>Naughten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B9E05-340C-3B44-A461-B84D7BA0DAD4}"/>
              </a:ext>
            </a:extLst>
          </p:cNvPr>
          <p:cNvSpPr/>
          <p:nvPr/>
        </p:nvSpPr>
        <p:spPr>
          <a:xfrm>
            <a:off x="3343701" y="3725839"/>
            <a:ext cx="2615820" cy="24156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E3A641-6F9B-7143-9120-A5F78214724B}"/>
              </a:ext>
            </a:extLst>
          </p:cNvPr>
          <p:cNvSpPr txBox="1"/>
          <p:nvPr/>
        </p:nvSpPr>
        <p:spPr>
          <a:xfrm>
            <a:off x="9863606" y="6488668"/>
            <a:ext cx="232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Dave Lawrence (NCAR)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A44C-0BE7-8442-AD81-B09839AD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49377"/>
            <a:ext cx="11236849" cy="6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</p:txBody>
      </p:sp>
    </p:spTree>
    <p:extLst>
      <p:ext uri="{BB962C8B-B14F-4D97-AF65-F5344CB8AC3E}">
        <p14:creationId xmlns:p14="http://schemas.microsoft.com/office/powerpoint/2010/main" val="405448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360</Words>
  <Application>Microsoft Macintosh PowerPoint</Application>
  <PresentationFormat>Widescreen</PresentationFormat>
  <Paragraphs>71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Mangal</vt:lpstr>
      <vt:lpstr>Office Theme</vt:lpstr>
      <vt:lpstr>Why climate models BUG biologists</vt:lpstr>
      <vt:lpstr>The world is projected to war 4°C by 2100</vt:lpstr>
      <vt:lpstr>Says who?</vt:lpstr>
      <vt:lpstr>Earth System Models</vt:lpstr>
      <vt:lpstr>Why do Biologists care?</vt:lpstr>
      <vt:lpstr>Why do Biologists care?</vt:lpstr>
      <vt:lpstr>PowerPoint Presentation</vt:lpstr>
      <vt:lpstr>PowerPoint Presentation</vt:lpstr>
      <vt:lpstr>Why do Biologists care?</vt:lpstr>
      <vt:lpstr>PowerPoint Presentation</vt:lpstr>
      <vt:lpstr>Why do Biologists care?</vt:lpstr>
      <vt:lpstr>1980’s: plant models are developed</vt:lpstr>
      <vt:lpstr>90’s to 2000’s: spinach world!</vt:lpstr>
      <vt:lpstr>2000’s: 5 – 10 plant “types”</vt:lpstr>
      <vt:lpstr>2010’s: “Smart” plants</vt:lpstr>
      <vt:lpstr>Why do Biologists care?</vt:lpstr>
      <vt:lpstr>2010’s: “Smart” plants</vt:lpstr>
      <vt:lpstr>Biology in ESMs</vt:lpstr>
      <vt:lpstr>Biology missing from ESMs</vt:lpstr>
      <vt:lpstr>Which leads to…</vt:lpstr>
      <vt:lpstr>PowerPoint Presentation</vt:lpstr>
      <vt:lpstr>I’m convinced, what do I need to know to get my Biology in an ESM?</vt:lpstr>
      <vt:lpstr>PowerPoint Presentation</vt:lpstr>
      <vt:lpstr>A word of caution (alternatively: why biologists BUG climate modelers)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25</cp:revision>
  <dcterms:created xsi:type="dcterms:W3CDTF">2019-03-27T21:22:41Z</dcterms:created>
  <dcterms:modified xsi:type="dcterms:W3CDTF">2019-03-29T14:21:54Z</dcterms:modified>
</cp:coreProperties>
</file>